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7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B9C7-C0F5-4DDC-8535-46A3B40DBC1A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F77-DABB-4D6E-A5F7-77C5D3917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5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B9C7-C0F5-4DDC-8535-46A3B40DBC1A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F77-DABB-4D6E-A5F7-77C5D3917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21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B9C7-C0F5-4DDC-8535-46A3B40DBC1A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F77-DABB-4D6E-A5F7-77C5D3917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4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B9C7-C0F5-4DDC-8535-46A3B40DBC1A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F77-DABB-4D6E-A5F7-77C5D3917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86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B9C7-C0F5-4DDC-8535-46A3B40DBC1A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F77-DABB-4D6E-A5F7-77C5D3917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78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B9C7-C0F5-4DDC-8535-46A3B40DBC1A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F77-DABB-4D6E-A5F7-77C5D3917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76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B9C7-C0F5-4DDC-8535-46A3B40DBC1A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F77-DABB-4D6E-A5F7-77C5D3917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46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B9C7-C0F5-4DDC-8535-46A3B40DBC1A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F77-DABB-4D6E-A5F7-77C5D3917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58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B9C7-C0F5-4DDC-8535-46A3B40DBC1A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F77-DABB-4D6E-A5F7-77C5D3917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99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B9C7-C0F5-4DDC-8535-46A3B40DBC1A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F77-DABB-4D6E-A5F7-77C5D3917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17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B9C7-C0F5-4DDC-8535-46A3B40DBC1A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F77-DABB-4D6E-A5F7-77C5D3917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34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0B9C7-C0F5-4DDC-8535-46A3B40DBC1A}" type="datetimeFigureOut">
              <a:rPr lang="ru-RU" smtClean="0"/>
              <a:t>10.06.15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27F77-DABB-4D6E-A5F7-77C5D3917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97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579" y="2028"/>
            <a:ext cx="8856984" cy="70731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 возможной схеме огрубления для </a:t>
            </a:r>
            <a:r>
              <a:rPr lang="ru-RU" sz="3200" b="1" dirty="0" err="1" smtClean="0">
                <a:solidFill>
                  <a:srgbClr val="FF0000"/>
                </a:solidFill>
              </a:rPr>
              <a:t>БАБов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00237"/>
              </p:ext>
            </p:extLst>
          </p:nvPr>
        </p:nvGraphicFramePr>
        <p:xfrm>
          <a:off x="524109" y="3927959"/>
          <a:ext cx="4284477" cy="740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3" imgW="4848225" imgH="847725" progId="ChemWindow.Document">
                  <p:embed/>
                </p:oleObj>
              </mc:Choice>
              <mc:Fallback>
                <p:oleObj r:id="rId3" imgW="4848225" imgH="847725" progId="ChemWindow.Document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09" y="3927959"/>
                        <a:ext cx="4284477" cy="7409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11" y="1844824"/>
            <a:ext cx="4392488" cy="73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44822"/>
            <a:ext cx="4392488" cy="73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429798"/>
              </p:ext>
            </p:extLst>
          </p:nvPr>
        </p:nvGraphicFramePr>
        <p:xfrm>
          <a:off x="4628566" y="3938762"/>
          <a:ext cx="4248472" cy="710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r:id="rId6" imgW="4848225" imgH="847725" progId="ChemWindow.Document">
                  <p:embed/>
                </p:oleObj>
              </mc:Choice>
              <mc:Fallback>
                <p:oleObj r:id="rId6" imgW="4848225" imgH="847725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8566" y="3938762"/>
                        <a:ext cx="4248472" cy="7109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Овал 14"/>
          <p:cNvSpPr/>
          <p:nvPr/>
        </p:nvSpPr>
        <p:spPr>
          <a:xfrm>
            <a:off x="187129" y="1750740"/>
            <a:ext cx="1080120" cy="97878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276535" y="1762095"/>
            <a:ext cx="1080120" cy="97878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019144" y="1738535"/>
            <a:ext cx="1080120" cy="97878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964270" y="3770799"/>
            <a:ext cx="1080120" cy="97878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304530" y="3789829"/>
            <a:ext cx="1080120" cy="97878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018749" y="3817484"/>
            <a:ext cx="1080120" cy="97878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049641" y="1605240"/>
            <a:ext cx="1221437" cy="111208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386514" y="1772816"/>
            <a:ext cx="632630" cy="64807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413367" y="3876848"/>
            <a:ext cx="632630" cy="64807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044390" y="3770799"/>
            <a:ext cx="1224136" cy="102547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451082" y="57039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Такие цепи состоят из «прямолинейных» фрагментов и содержат минимум конструктивных элементов</a:t>
            </a:r>
            <a:r>
              <a:rPr lang="en-US" dirty="0" smtClean="0"/>
              <a:t>.</a:t>
            </a:r>
          </a:p>
          <a:p>
            <a:r>
              <a:rPr lang="ru-RU" dirty="0" smtClean="0"/>
              <a:t>Конечно основной вопрос тут о концевых фрагментах. Можно полагать, что неполный фрагмент с оного конца дополняет фрагмент другого конца… 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685783" y="255621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616625" y="461160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068531" y="255621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12839" y="24208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089239" y="460065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936805" y="456492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684472" y="23661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728281" y="443313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006045" y="254486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998036" y="4583951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37" name="Овал 36"/>
          <p:cNvSpPr/>
          <p:nvPr/>
        </p:nvSpPr>
        <p:spPr>
          <a:xfrm>
            <a:off x="1267641" y="1801281"/>
            <a:ext cx="632630" cy="64807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331640" y="3916849"/>
            <a:ext cx="632630" cy="64807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7166987" y="1628800"/>
            <a:ext cx="1221437" cy="111208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095826" y="3759845"/>
            <a:ext cx="1224136" cy="102547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1907704" y="1700808"/>
            <a:ext cx="1080120" cy="97878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51520" y="3817484"/>
            <a:ext cx="1080120" cy="97878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1646554" y="238392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487696" y="458395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863496" y="260555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91580" y="476861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8159239" y="244935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2987824" y="3021181"/>
            <a:ext cx="71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ABAC</a:t>
            </a:r>
            <a:endParaRPr lang="ru-RU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1835679" y="30254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Мономер-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7129" y="1319344"/>
            <a:ext cx="913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R</a:t>
            </a:r>
            <a:r>
              <a:rPr lang="ru-RU" u="sng" dirty="0"/>
              <a:t>-</a:t>
            </a:r>
            <a:r>
              <a:rPr lang="en-US" u="sng" dirty="0"/>
              <a:t>BAPS </a:t>
            </a:r>
            <a:endParaRPr lang="ru-RU" u="sng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7511" y="3390513"/>
            <a:ext cx="932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R</a:t>
            </a:r>
            <a:r>
              <a:rPr lang="ru-RU" u="sng" dirty="0"/>
              <a:t>-</a:t>
            </a:r>
            <a:r>
              <a:rPr lang="en-US" u="sng" dirty="0"/>
              <a:t>BAPB </a:t>
            </a:r>
            <a:endParaRPr lang="ru-RU" u="sng" dirty="0"/>
          </a:p>
        </p:txBody>
      </p:sp>
      <p:sp>
        <p:nvSpPr>
          <p:cNvPr id="71" name="TextBox 70"/>
          <p:cNvSpPr txBox="1"/>
          <p:nvPr/>
        </p:nvSpPr>
        <p:spPr>
          <a:xfrm>
            <a:off x="2178755" y="5219908"/>
            <a:ext cx="737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ABA</a:t>
            </a:r>
            <a:r>
              <a:rPr lang="en-US" b="1" dirty="0"/>
              <a:t>D</a:t>
            </a:r>
            <a:endParaRPr lang="ru-RU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1083013" y="521379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Мономер-</a:t>
            </a:r>
            <a:endParaRPr lang="ru-RU" b="1" dirty="0"/>
          </a:p>
        </p:txBody>
      </p:sp>
      <p:sp>
        <p:nvSpPr>
          <p:cNvPr id="3" name="Правая фигурная скобка 2"/>
          <p:cNvSpPr/>
          <p:nvPr/>
        </p:nvSpPr>
        <p:spPr>
          <a:xfrm rot="5400000">
            <a:off x="2137338" y="962378"/>
            <a:ext cx="253377" cy="40250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авая фигурная скобка 48"/>
          <p:cNvSpPr/>
          <p:nvPr/>
        </p:nvSpPr>
        <p:spPr>
          <a:xfrm rot="5400000">
            <a:off x="2239831" y="3078381"/>
            <a:ext cx="253377" cy="40250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856685" y="3510299"/>
            <a:ext cx="432048" cy="4269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230595" y="3088127"/>
            <a:ext cx="3449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углы  А</a:t>
            </a:r>
            <a:r>
              <a:rPr lang="en-US" dirty="0" smtClean="0"/>
              <a:t>BA = ADA = BAD = </a:t>
            </a:r>
            <a:r>
              <a:rPr lang="el-GR" dirty="0" smtClean="0"/>
              <a:t>α</a:t>
            </a:r>
            <a:r>
              <a:rPr lang="en-US" dirty="0" smtClean="0"/>
              <a:t> = const</a:t>
            </a:r>
            <a:endParaRPr lang="ru-RU" dirty="0"/>
          </a:p>
        </p:txBody>
      </p:sp>
      <p:sp>
        <p:nvSpPr>
          <p:cNvPr id="52" name="Стрелка вниз 51"/>
          <p:cNvSpPr/>
          <p:nvPr/>
        </p:nvSpPr>
        <p:spPr>
          <a:xfrm>
            <a:off x="6879802" y="3576341"/>
            <a:ext cx="432048" cy="4269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низ 53"/>
          <p:cNvSpPr/>
          <p:nvPr/>
        </p:nvSpPr>
        <p:spPr>
          <a:xfrm rot="10800000">
            <a:off x="5865421" y="2671384"/>
            <a:ext cx="432048" cy="4269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низ 54"/>
          <p:cNvSpPr/>
          <p:nvPr/>
        </p:nvSpPr>
        <p:spPr>
          <a:xfrm>
            <a:off x="2790543" y="1421280"/>
            <a:ext cx="432048" cy="426971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низ 55"/>
          <p:cNvSpPr/>
          <p:nvPr/>
        </p:nvSpPr>
        <p:spPr>
          <a:xfrm>
            <a:off x="3949065" y="1354318"/>
            <a:ext cx="432048" cy="426971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2321534" y="838277"/>
            <a:ext cx="201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углы </a:t>
            </a:r>
            <a:r>
              <a:rPr lang="en-US" dirty="0" smtClean="0"/>
              <a:t>ACA =</a:t>
            </a:r>
            <a:r>
              <a:rPr lang="ru-RU" dirty="0" smtClean="0"/>
              <a:t> </a:t>
            </a:r>
            <a:r>
              <a:rPr lang="en-US" dirty="0" smtClean="0"/>
              <a:t>BAC = </a:t>
            </a:r>
            <a:r>
              <a:rPr lang="el-GR" dirty="0" smtClean="0"/>
              <a:t>β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4479937" y="860711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≤ </a:t>
            </a:r>
            <a:r>
              <a:rPr lang="el-GR" dirty="0" smtClean="0"/>
              <a:t>β</a:t>
            </a:r>
            <a:r>
              <a:rPr lang="en-US" dirty="0" smtClean="0"/>
              <a:t> ≤ </a:t>
            </a:r>
            <a:r>
              <a:rPr lang="ru-RU" dirty="0" smtClean="0"/>
              <a:t>180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3948973" y="5331989"/>
            <a:ext cx="319475" cy="3693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4257581" y="5338742"/>
            <a:ext cx="357575" cy="3177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930751" y="5297856"/>
            <a:ext cx="357575" cy="3177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5579080" y="5246363"/>
            <a:ext cx="357575" cy="3177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4604289" y="5306810"/>
            <a:ext cx="319475" cy="3693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5259605" y="5253976"/>
            <a:ext cx="319475" cy="3693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6273449" y="5173702"/>
            <a:ext cx="357575" cy="3177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5936655" y="5178202"/>
            <a:ext cx="319475" cy="3693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219620" y="5000268"/>
            <a:ext cx="1871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Такие полимеры </a:t>
            </a:r>
          </a:p>
          <a:p>
            <a:r>
              <a:rPr lang="ru-RU" dirty="0" smtClean="0"/>
              <a:t>кристаллизуются</a:t>
            </a:r>
            <a:endParaRPr lang="ru-RU" dirty="0"/>
          </a:p>
        </p:txBody>
      </p:sp>
      <p:sp>
        <p:nvSpPr>
          <p:cNvPr id="51" name="Стрелка вправо 50"/>
          <p:cNvSpPr/>
          <p:nvPr/>
        </p:nvSpPr>
        <p:spPr>
          <a:xfrm rot="10800000">
            <a:off x="6770634" y="5128100"/>
            <a:ext cx="402426" cy="48983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вправо 75"/>
          <p:cNvSpPr/>
          <p:nvPr/>
        </p:nvSpPr>
        <p:spPr>
          <a:xfrm rot="5400000">
            <a:off x="5684990" y="4869992"/>
            <a:ext cx="402426" cy="48983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flipV="1">
            <a:off x="6066413" y="1139015"/>
            <a:ext cx="319475" cy="3693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6375021" y="1145768"/>
            <a:ext cx="357575" cy="3177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6796602" y="1111049"/>
            <a:ext cx="612726" cy="29476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7696520" y="1053389"/>
            <a:ext cx="357575" cy="3177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6721729" y="1115207"/>
            <a:ext cx="95704" cy="36796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7377045" y="1061002"/>
            <a:ext cx="319475" cy="3693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8383868" y="1050622"/>
            <a:ext cx="68527" cy="37986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8054095" y="1061002"/>
            <a:ext cx="319475" cy="293559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Стрелка вправо 85"/>
          <p:cNvSpPr/>
          <p:nvPr/>
        </p:nvSpPr>
        <p:spPr>
          <a:xfrm rot="16200000">
            <a:off x="6833683" y="1307660"/>
            <a:ext cx="402426" cy="48983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TextBox 86"/>
          <p:cNvSpPr txBox="1"/>
          <p:nvPr/>
        </p:nvSpPr>
        <p:spPr>
          <a:xfrm>
            <a:off x="6530156" y="457842"/>
            <a:ext cx="1833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Рассогласование</a:t>
            </a:r>
            <a:endParaRPr lang="ru-RU" dirty="0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V="1">
            <a:off x="8452395" y="1036255"/>
            <a:ext cx="319475" cy="3693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8768013" y="1015312"/>
            <a:ext cx="357575" cy="3177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flipH="1">
            <a:off x="6789977" y="766985"/>
            <a:ext cx="181869" cy="307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7875307" y="809286"/>
            <a:ext cx="322806" cy="236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614813" y="5373019"/>
            <a:ext cx="357575" cy="3177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V="1">
            <a:off x="3320069" y="5336421"/>
            <a:ext cx="319475" cy="3693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2724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94</Words>
  <Application>Microsoft Macintosh PowerPoint</Application>
  <PresentationFormat>Экран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ChemWindow.Document</vt:lpstr>
      <vt:lpstr>О возможной схеме огрубления для БАБов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Viktor</cp:lastModifiedBy>
  <cp:revision>9</cp:revision>
  <dcterms:created xsi:type="dcterms:W3CDTF">2015-06-10T10:56:03Z</dcterms:created>
  <dcterms:modified xsi:type="dcterms:W3CDTF">2015-06-10T16:12:55Z</dcterms:modified>
</cp:coreProperties>
</file>